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1267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37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01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22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47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619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57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86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4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49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787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94783-0E54-4738-B303-9E67A88A4A6F}" type="datetimeFigureOut">
              <a:rPr lang="en-US" smtClean="0"/>
              <a:t>12/16/2018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2C51B1-186F-4115-81A6-9DC630F519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6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26376" y="174172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Michael </a:t>
            </a:r>
            <a:r>
              <a:rPr lang="en-US" b="1" dirty="0" err="1" smtClean="0">
                <a:solidFill>
                  <a:schemeClr val="tx1"/>
                </a:solidFill>
              </a:rPr>
              <a:t>Huesemann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PNNL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Principal Investigator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46530" y="1435827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Phil </a:t>
            </a:r>
            <a:r>
              <a:rPr lang="en-US" b="1" dirty="0" err="1" smtClean="0">
                <a:solidFill>
                  <a:schemeClr val="tx1"/>
                </a:solidFill>
              </a:rPr>
              <a:t>Pienkos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NREL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Technical Advisory Board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35410" y="2697482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Michael </a:t>
            </a:r>
            <a:r>
              <a:rPr lang="en-US" b="1" dirty="0" err="1" smtClean="0">
                <a:solidFill>
                  <a:schemeClr val="tx1"/>
                </a:solidFill>
              </a:rPr>
              <a:t>Huesemann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PNNL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Strain Screening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46530" y="2697482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Taraka</a:t>
            </a:r>
            <a:r>
              <a:rPr lang="en-US" b="1" dirty="0" smtClean="0">
                <a:solidFill>
                  <a:schemeClr val="tx1"/>
                </a:solidFill>
              </a:rPr>
              <a:t> Dale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LANL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Strain Improvements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35410" y="4020844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Todd Lane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SNL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Predator Resistance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46530" y="4020844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Lieve</a:t>
            </a:r>
            <a:r>
              <a:rPr lang="en-US" b="1" dirty="0" smtClean="0">
                <a:solidFill>
                  <a:schemeClr val="tx1"/>
                </a:solidFill>
              </a:rPr>
              <a:t> Laurens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NREL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Compositional Analysis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4397237" y="1240972"/>
            <a:ext cx="2390" cy="439782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0" idx="1"/>
            <a:endCxn id="9" idx="3"/>
          </p:cNvCxnSpPr>
          <p:nvPr/>
        </p:nvCxnSpPr>
        <p:spPr>
          <a:xfrm flipH="1">
            <a:off x="3450010" y="4554244"/>
            <a:ext cx="1896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3447946" y="3230882"/>
            <a:ext cx="189652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1"/>
          </p:cNvCxnSpPr>
          <p:nvPr/>
        </p:nvCxnSpPr>
        <p:spPr>
          <a:xfrm flipH="1">
            <a:off x="4384385" y="1969227"/>
            <a:ext cx="962145" cy="1772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38906" y="5647677"/>
            <a:ext cx="2514600" cy="1066800"/>
          </a:xfrm>
          <a:prstGeom prst="rect">
            <a:avLst/>
          </a:prstGeom>
          <a:solidFill>
            <a:srgbClr val="92D050">
              <a:alpha val="4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John </a:t>
            </a:r>
            <a:r>
              <a:rPr lang="en-US" b="1" dirty="0" err="1" smtClean="0">
                <a:solidFill>
                  <a:schemeClr val="tx1"/>
                </a:solidFill>
              </a:rPr>
              <a:t>McGowen</a:t>
            </a:r>
            <a:endParaRPr lang="en-US" b="1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AzCATI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SOT Trials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576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36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Huesemann, Michael H</cp:lastModifiedBy>
  <cp:revision>5</cp:revision>
  <dcterms:created xsi:type="dcterms:W3CDTF">2016-12-18T16:03:36Z</dcterms:created>
  <dcterms:modified xsi:type="dcterms:W3CDTF">2018-12-16T17:05:47Z</dcterms:modified>
</cp:coreProperties>
</file>